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3" r:id="rId7"/>
    <p:sldId id="260" r:id="rId8"/>
    <p:sldId id="261" r:id="rId9"/>
    <p:sldId id="262" r:id="rId10"/>
    <p:sldId id="264" r:id="rId11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27872-0E15-3608-273B-54786671AF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778EA4-523E-7C50-147D-A4993E0862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EB50C-FBB3-A351-984B-B74972A23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8C2FC-956C-5F99-B7F6-A91264D0A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6A687-7C8F-FBBD-A894-6D8246DD8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330221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71CFA-B877-D81F-3A54-23150CB5D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9ACA2-A51D-3E2D-3D84-EE218174F2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CBF83-C2F6-F133-8085-BD97163FF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8EA1D-AADF-8581-D660-D3456C42A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F8030-C5DE-D2B1-B656-4BFA0666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73117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EF126A-CD02-E5FD-5F66-55CC99D7F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BA5A-C6C0-1538-C500-728892D301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5EA5C-2053-EC32-69D2-2353454B0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A6AAE-A49C-FFC1-898F-47BEEA6DE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DF508-7861-BB25-A26D-C55A6A02C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535443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87F6-F1F8-BEEC-53E1-AF92E03F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27615-700F-0D6D-05D7-5F94EF899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9C53F-4675-D4D6-7C9D-79A97DBBA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CEFEA-482D-3445-0C59-F85611437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EF01A-FF6B-6E9E-B076-EF9A8DE5C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04432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4B9CF-9179-AA4C-8CCE-3ECFFB8B9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0F95C-1400-8726-083B-A68D7C722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CBE57-BA90-285C-2625-75C3075C9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53F76-BD36-BD4D-7D73-0D24685A6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3588B-707C-6509-0D5D-B94BFB179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491129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13D78-D3A4-2CF2-4B1E-15B5056C3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E1F50-347F-557D-BF5A-B65EC3DFF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66063-2B1A-2401-842F-68C5187315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659C0-7D4B-B7D4-CBBF-4C02CAEDC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1EC8C-01FD-B157-EBFB-057857B5A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F3B5B6-53C6-B5AE-245F-BE73F907E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96156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DD1FA-28A4-3B57-74E5-6C298DF2B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CF362D-058F-7865-EB49-038B93590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DE9E6E-DD38-F13E-207A-584B6944C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C953D7-9DEC-63A1-E20E-67D9FC3F01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B87855-648D-EBB7-538B-E525154ED9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582E93-9230-1F1A-ACA4-75810A233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95745C-6ECE-58E7-9797-1F3A3E2BE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EC0559-8AC9-CD6E-59CA-DBE786CEE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725655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27235-84E6-8BB8-5495-A5CE5A29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E12129-CFC9-AB1B-795B-2DA075050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C0DD49-B6F6-8D20-03C8-B0E68F74D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5692C3-FE4F-F87D-94EA-2715664C1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765334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397E45-3EC1-3A42-EB8B-42615809B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F3ADAB-F2D5-D2BA-AAD2-55917851F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F9CB9-F9B4-B221-C773-A94A6B2CF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44986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2656E-8543-E7A7-0309-5AF61146C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93453-B901-CF14-D125-60F57A275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A40DDA-4460-4607-BDBD-3E67F147A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AC26D9-FD10-2299-8715-C077092D3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291E7-108C-E7CD-CDE7-E2C9F2824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BFBF49-9470-D922-9A72-06E3E185B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24837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9B093-A5C3-C29A-BC49-26A7AF0A0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0F0C07-74DB-10BB-0109-F2F9B8D0C0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4377A-3D0C-3AFA-833F-F8770A54B4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AE25EC-C577-C7ED-0FDF-F21BDF8AA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E1B9E-54DB-805A-64CC-A8718E012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481D69-90BE-1A92-93E4-247F867AF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620361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67B901-1733-928F-CA04-D67A22960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C56348-F2F2-17E8-F7F9-7D3B55EC7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9BBCE5-401C-3F3D-D984-411DDEBC2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C9202-0F0F-FC45-AF8E-29C386865A45}" type="datetimeFigureOut">
              <a:rPr lang="en-PK" smtClean="0"/>
              <a:t>19/08/2022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B4527-BE46-B1C0-2EBB-80E7C51033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AF085-5562-F2A7-2204-ECF44598B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C56F8-A769-2649-BC57-906FE488A4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05260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9289A-1685-5722-B9F5-0FAD317C3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PK" sz="5400" dirty="0"/>
              <a:t>Cars HWA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78EA3F-3FB0-A3C1-3A70-02D75E808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PK" sz="2000"/>
              <a:t>Tashfeen Arshad</a:t>
            </a:r>
          </a:p>
          <a:p>
            <a:pPr algn="l"/>
            <a:endParaRPr lang="en-PK" sz="200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Toy cars lined up in a row on floor">
            <a:extLst>
              <a:ext uri="{FF2B5EF4-FFF2-40B4-BE49-F238E27FC236}">
                <a16:creationId xmlns:a16="http://schemas.microsoft.com/office/drawing/2014/main" id="{63F4A254-4E6A-3465-FD53-AF5C96D293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15" r="1443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67651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0EE33-6C8C-22C1-1D48-B1908093D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Questions?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Question marks in a line and one question mark is lit">
            <a:extLst>
              <a:ext uri="{FF2B5EF4-FFF2-40B4-BE49-F238E27FC236}">
                <a16:creationId xmlns:a16="http://schemas.microsoft.com/office/drawing/2014/main" id="{0F71A7D1-2C78-A8E9-CD98-BFF0AC4287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589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647214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D25CC6-F750-3928-CA83-053F7C43E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en-PK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4F65F-D288-2634-47DE-D80A6A1F5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9" y="1956816"/>
            <a:ext cx="7860863" cy="4024884"/>
          </a:xfrm>
        </p:spPr>
        <p:txBody>
          <a:bodyPr anchor="t">
            <a:normAutofit lnSpcReduction="10000"/>
          </a:bodyPr>
          <a:lstStyle/>
          <a:p>
            <a:r>
              <a:rPr lang="en-PK" sz="2400" dirty="0"/>
              <a:t>My approach </a:t>
            </a:r>
          </a:p>
          <a:p>
            <a:r>
              <a:rPr lang="en-PK" sz="2400" dirty="0"/>
              <a:t>breakdown the project requirement into its parts and approach it methodically </a:t>
            </a:r>
          </a:p>
          <a:p>
            <a:r>
              <a:rPr lang="en-PK" sz="2400" dirty="0"/>
              <a:t>Backend- use Springboot to create the API that connects to a MySQL database and to use POST,GET,PULL and DELETE</a:t>
            </a:r>
          </a:p>
          <a:p>
            <a:r>
              <a:rPr lang="en-GB" sz="2400" dirty="0"/>
              <a:t>U</a:t>
            </a:r>
            <a:r>
              <a:rPr lang="en-PK" sz="2400" dirty="0"/>
              <a:t>se postman to see if the requests work</a:t>
            </a:r>
          </a:p>
          <a:p>
            <a:r>
              <a:rPr lang="en-PK" sz="2400" dirty="0"/>
              <a:t>Frontend- use HTML,CSS and JS to programme the webpage </a:t>
            </a:r>
          </a:p>
          <a:p>
            <a:r>
              <a:rPr lang="en-GB" sz="2400" dirty="0"/>
              <a:t>U</a:t>
            </a:r>
            <a:r>
              <a:rPr lang="en-PK" sz="2400" dirty="0"/>
              <a:t>se AXIOS to access the API endpoints</a:t>
            </a:r>
          </a:p>
          <a:p>
            <a:r>
              <a:rPr lang="en-PK" sz="2400" dirty="0"/>
              <a:t>Testing- use unit and intergation testing, aiming to achieve 80% coverage.</a:t>
            </a:r>
          </a:p>
          <a:p>
            <a:endParaRPr lang="en-PK" sz="2400" dirty="0"/>
          </a:p>
        </p:txBody>
      </p:sp>
    </p:spTree>
    <p:extLst>
      <p:ext uri="{BB962C8B-B14F-4D97-AF65-F5344CB8AC3E}">
        <p14:creationId xmlns:p14="http://schemas.microsoft.com/office/powerpoint/2010/main" val="37756063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B81507-7680-A01B-E183-8E22969A4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Jira Plan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67BCFB80-F5DF-2189-15C7-BE5B3A2144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76" t="34791" r="36936"/>
          <a:stretch/>
        </p:blipFill>
        <p:spPr>
          <a:xfrm>
            <a:off x="331567" y="2720662"/>
            <a:ext cx="5455917" cy="340994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9E8E18A5-2B70-185B-401F-75551DC4E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9955"/>
          <a:stretch/>
        </p:blipFill>
        <p:spPr>
          <a:xfrm>
            <a:off x="6445073" y="3069913"/>
            <a:ext cx="5455917" cy="271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640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8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0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22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DA5E5B-9A84-047C-7104-101AF933E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en-PK">
                <a:solidFill>
                  <a:schemeClr val="bg1"/>
                </a:solidFill>
              </a:rPr>
              <a:t>	T</a:t>
            </a:r>
            <a:r>
              <a:rPr lang="en-GB">
                <a:solidFill>
                  <a:schemeClr val="bg1"/>
                </a:solidFill>
              </a:rPr>
              <a:t>e</a:t>
            </a:r>
            <a:r>
              <a:rPr lang="en-PK">
                <a:solidFill>
                  <a:schemeClr val="bg1"/>
                </a:solidFill>
              </a:rPr>
              <a:t>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34238-969D-6B0D-ABEB-BC1252149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2410" y="704088"/>
            <a:ext cx="5135293" cy="5248656"/>
          </a:xfrm>
        </p:spPr>
        <p:txBody>
          <a:bodyPr anchor="ctr">
            <a:normAutofit/>
          </a:bodyPr>
          <a:lstStyle/>
          <a:p>
            <a:r>
              <a:rPr lang="en-PK" sz="2400" dirty="0"/>
              <a:t>Java/SpringBoot</a:t>
            </a:r>
          </a:p>
          <a:p>
            <a:r>
              <a:rPr lang="en-PK" sz="2400" dirty="0"/>
              <a:t>MySQL</a:t>
            </a:r>
          </a:p>
          <a:p>
            <a:r>
              <a:rPr lang="en-PK" sz="2400" dirty="0"/>
              <a:t>Postman</a:t>
            </a:r>
          </a:p>
          <a:p>
            <a:r>
              <a:rPr lang="en-PK" sz="2400" dirty="0"/>
              <a:t>Axios</a:t>
            </a:r>
          </a:p>
          <a:p>
            <a:r>
              <a:rPr lang="en-PK" sz="2400" dirty="0"/>
              <a:t>Swagger</a:t>
            </a:r>
          </a:p>
          <a:p>
            <a:r>
              <a:rPr lang="en-PK" sz="2400" dirty="0"/>
              <a:t>HTML</a:t>
            </a:r>
          </a:p>
          <a:p>
            <a:r>
              <a:rPr lang="en-PK" sz="2400" dirty="0"/>
              <a:t>CSS</a:t>
            </a:r>
          </a:p>
          <a:p>
            <a:r>
              <a:rPr lang="en-PK" sz="2400" dirty="0"/>
              <a:t>JS</a:t>
            </a:r>
          </a:p>
          <a:p>
            <a:r>
              <a:rPr lang="en-PK" sz="2400" dirty="0"/>
              <a:t>GitHub</a:t>
            </a:r>
          </a:p>
          <a:p>
            <a:endParaRPr lang="en-PK" sz="2400" dirty="0"/>
          </a:p>
        </p:txBody>
      </p:sp>
    </p:spTree>
    <p:extLst>
      <p:ext uri="{BB962C8B-B14F-4D97-AF65-F5344CB8AC3E}">
        <p14:creationId xmlns:p14="http://schemas.microsoft.com/office/powerpoint/2010/main" val="40122914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39EDAC-8A66-B5BF-4F80-9037F07C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723406"/>
            <a:ext cx="3234018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Version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749F3-8167-FFE2-ED24-96AE67BEE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454" y="4778734"/>
            <a:ext cx="3220917" cy="14521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Use the FBM model 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DEA6E4A-863C-AF50-4E08-D08BCCDDBB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43" t="29977" r="18576" b="25926"/>
          <a:stretch/>
        </p:blipFill>
        <p:spPr>
          <a:xfrm>
            <a:off x="4916251" y="1356706"/>
            <a:ext cx="6631341" cy="414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37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F940A5-BDA1-CA78-1E4A-2ED8CF6BF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ERL and UML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1329AC45-9F37-E04B-5C34-F6E1D84858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5317" y="2426818"/>
            <a:ext cx="4648416" cy="399763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7BE1A67-5ED1-9D12-2E1B-8FBABA0A09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7874" b="56703"/>
          <a:stretch/>
        </p:blipFill>
        <p:spPr>
          <a:xfrm>
            <a:off x="6581640" y="2694791"/>
            <a:ext cx="3741160" cy="232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567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9680C5-D249-23EF-9196-1B6DC2DDB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Testing</a:t>
            </a:r>
          </a:p>
        </p:txBody>
      </p:sp>
      <p:pic>
        <p:nvPicPr>
          <p:cNvPr id="5" name="Content Placeholder 4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204FFC16-D86E-FE43-7B77-3CAB6F9185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6526" y="1308867"/>
            <a:ext cx="7613524" cy="42379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5C55A0-CAF0-BA73-A9CB-8FE17CFAB251}"/>
              </a:ext>
            </a:extLst>
          </p:cNvPr>
          <p:cNvSpPr txBox="1"/>
          <p:nvPr/>
        </p:nvSpPr>
        <p:spPr>
          <a:xfrm>
            <a:off x="1014413" y="5214938"/>
            <a:ext cx="2543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dirty="0"/>
              <a:t>89.6% coverage achieved</a:t>
            </a:r>
          </a:p>
        </p:txBody>
      </p:sp>
    </p:spTree>
    <p:extLst>
      <p:ext uri="{BB962C8B-B14F-4D97-AF65-F5344CB8AC3E}">
        <p14:creationId xmlns:p14="http://schemas.microsoft.com/office/powerpoint/2010/main" val="825122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2B4F2-9B2D-7B0B-D05F-6EBC1CE5B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DEMO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Target with various rings of accuracy">
            <a:extLst>
              <a:ext uri="{FF2B5EF4-FFF2-40B4-BE49-F238E27FC236}">
                <a16:creationId xmlns:a16="http://schemas.microsoft.com/office/drawing/2014/main" id="{46BFB69F-26A2-A443-CE98-BE4D7555E2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91" r="-1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19593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3A091-5449-EBD2-8D88-7A643F65C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r>
              <a:rPr lang="en-PK" sz="4800" dirty="0"/>
              <a:t>Review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E9778-A96F-8592-722B-36CBAE1E1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9288" y="557212"/>
            <a:ext cx="5658039" cy="6015037"/>
          </a:xfrm>
        </p:spPr>
        <p:txBody>
          <a:bodyPr anchor="ctr">
            <a:normAutofit fontScale="85000" lnSpcReduction="20000"/>
          </a:bodyPr>
          <a:lstStyle/>
          <a:p>
            <a:pPr marL="0" indent="0">
              <a:buNone/>
            </a:pPr>
            <a:endParaRPr lang="en-PK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PK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PK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PK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PK" sz="2200" dirty="0">
                <a:solidFill>
                  <a:schemeClr val="bg1"/>
                </a:solidFill>
              </a:rPr>
              <a:t>Pros-</a:t>
            </a:r>
          </a:p>
          <a:p>
            <a:r>
              <a:rPr lang="en-GB" sz="2200" dirty="0">
                <a:solidFill>
                  <a:schemeClr val="bg1"/>
                </a:solidFill>
              </a:rPr>
              <a:t>A</a:t>
            </a:r>
            <a:r>
              <a:rPr lang="en-PK" sz="2200" dirty="0">
                <a:solidFill>
                  <a:schemeClr val="bg1"/>
                </a:solidFill>
              </a:rPr>
              <a:t>chieved MVP</a:t>
            </a:r>
          </a:p>
          <a:p>
            <a:r>
              <a:rPr lang="en-GB" sz="2200" dirty="0">
                <a:solidFill>
                  <a:schemeClr val="bg1"/>
                </a:solidFill>
              </a:rPr>
              <a:t>G</a:t>
            </a:r>
            <a:r>
              <a:rPr lang="en-PK" sz="2200" dirty="0">
                <a:solidFill>
                  <a:schemeClr val="bg1"/>
                </a:solidFill>
              </a:rPr>
              <a:t>ot more than 80% coverage </a:t>
            </a:r>
          </a:p>
          <a:p>
            <a:r>
              <a:rPr lang="en-PK" sz="2200" dirty="0">
                <a:solidFill>
                  <a:schemeClr val="bg1"/>
                </a:solidFill>
              </a:rPr>
              <a:t>Gained </a:t>
            </a:r>
            <a:r>
              <a:rPr lang="en-PK" sz="2200">
                <a:solidFill>
                  <a:schemeClr val="bg1"/>
                </a:solidFill>
              </a:rPr>
              <a:t>excellent experience </a:t>
            </a:r>
            <a:r>
              <a:rPr lang="en-PK" sz="2200" dirty="0">
                <a:solidFill>
                  <a:schemeClr val="bg1"/>
                </a:solidFill>
              </a:rPr>
              <a:t>in building an API</a:t>
            </a:r>
          </a:p>
          <a:p>
            <a:r>
              <a:rPr lang="en-GB" sz="2200" dirty="0">
                <a:solidFill>
                  <a:schemeClr val="bg1"/>
                </a:solidFill>
              </a:rPr>
              <a:t>A</a:t>
            </a:r>
            <a:r>
              <a:rPr lang="en-PK" sz="2200" dirty="0">
                <a:solidFill>
                  <a:schemeClr val="bg1"/>
                </a:solidFill>
              </a:rPr>
              <a:t> much better understanding of JS</a:t>
            </a:r>
          </a:p>
          <a:p>
            <a:r>
              <a:rPr lang="en-GB" sz="2200" dirty="0">
                <a:solidFill>
                  <a:schemeClr val="bg1"/>
                </a:solidFill>
              </a:rPr>
              <a:t>M</a:t>
            </a:r>
            <a:r>
              <a:rPr lang="en-PK" sz="2200" dirty="0">
                <a:solidFill>
                  <a:schemeClr val="bg1"/>
                </a:solidFill>
              </a:rPr>
              <a:t>uch better at debugging code </a:t>
            </a:r>
            <a:r>
              <a:rPr lang="en-GB" sz="2200" dirty="0">
                <a:solidFill>
                  <a:schemeClr val="bg1"/>
                </a:solidFill>
              </a:rPr>
              <a:t>especially how to utilise the resources I have</a:t>
            </a:r>
          </a:p>
          <a:p>
            <a:pPr marL="0" indent="0">
              <a:buNone/>
            </a:pPr>
            <a:r>
              <a:rPr lang="en-GB" sz="2200" dirty="0">
                <a:solidFill>
                  <a:schemeClr val="bg1"/>
                </a:solidFill>
              </a:rPr>
              <a:t>Cons</a:t>
            </a:r>
          </a:p>
          <a:p>
            <a:r>
              <a:rPr lang="en-GB" sz="2200" dirty="0">
                <a:solidFill>
                  <a:schemeClr val="bg1"/>
                </a:solidFill>
              </a:rPr>
              <a:t>More understanding of </a:t>
            </a:r>
            <a:r>
              <a:rPr lang="en-GB" sz="2200" dirty="0" err="1">
                <a:solidFill>
                  <a:schemeClr val="bg1"/>
                </a:solidFill>
              </a:rPr>
              <a:t>Github</a:t>
            </a:r>
            <a:r>
              <a:rPr lang="en-GB" sz="2200" dirty="0">
                <a:solidFill>
                  <a:schemeClr val="bg1"/>
                </a:solidFill>
              </a:rPr>
              <a:t> especially using terminal</a:t>
            </a:r>
          </a:p>
          <a:p>
            <a:r>
              <a:rPr lang="en-GB" sz="2200" dirty="0">
                <a:solidFill>
                  <a:schemeClr val="bg1"/>
                </a:solidFill>
              </a:rPr>
              <a:t>Frontend can use much better design and more quality of life features can be added</a:t>
            </a:r>
          </a:p>
          <a:p>
            <a:r>
              <a:rPr lang="en-GB" sz="2200" dirty="0">
                <a:solidFill>
                  <a:schemeClr val="bg1"/>
                </a:solidFill>
              </a:rPr>
              <a:t>More functionality can be added to the backend system such as admin features and users</a:t>
            </a:r>
          </a:p>
          <a:p>
            <a:r>
              <a:rPr lang="en-GB" sz="2200" dirty="0">
                <a:solidFill>
                  <a:schemeClr val="bg1"/>
                </a:solidFill>
              </a:rPr>
              <a:t>Allow different filter features  </a:t>
            </a:r>
          </a:p>
          <a:p>
            <a:endParaRPr lang="en-GB" sz="2200" dirty="0">
              <a:solidFill>
                <a:schemeClr val="bg1"/>
              </a:solidFill>
            </a:endParaRPr>
          </a:p>
          <a:p>
            <a:endParaRPr lang="en-GB" sz="2200" dirty="0">
              <a:solidFill>
                <a:schemeClr val="bg1"/>
              </a:solidFill>
            </a:endParaRPr>
          </a:p>
          <a:p>
            <a:endParaRPr lang="en-PK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PK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PK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PK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PK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PK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PK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90252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201</Words>
  <Application>Microsoft Macintosh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Cars HWA project</vt:lpstr>
      <vt:lpstr>Introduction</vt:lpstr>
      <vt:lpstr>Jira Plan</vt:lpstr>
      <vt:lpstr> Tech Stack</vt:lpstr>
      <vt:lpstr>Version Control</vt:lpstr>
      <vt:lpstr>ERL and UML</vt:lpstr>
      <vt:lpstr>Testing</vt:lpstr>
      <vt:lpstr>DEMO </vt:lpstr>
      <vt:lpstr>Review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Cars HWA project</dc:title>
  <dc:creator>Tashfeen Arshad</dc:creator>
  <cp:lastModifiedBy>Tashfeen Arshad</cp:lastModifiedBy>
  <cp:revision>3</cp:revision>
  <dcterms:created xsi:type="dcterms:W3CDTF">2022-08-18T22:35:11Z</dcterms:created>
  <dcterms:modified xsi:type="dcterms:W3CDTF">2022-08-19T09:32:05Z</dcterms:modified>
</cp:coreProperties>
</file>

<file path=docProps/thumbnail.jpeg>
</file>